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51" r:id="rId26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6" Type="http://schemas.openxmlformats.org/officeDocument/2006/relationships/slide" Target="slides/slide19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2" name="Shape 5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3" name="Google Shape;5473;p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74" name="Google Shape;5474;p1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59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273.png"/><Relationship Id="rId4" Type="http://schemas.openxmlformats.org/officeDocument/2006/relationships/image" Target="../media/image276.png"/></Relationships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5" name="Shape 5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6" name="Google Shape;5476;p752"/>
          <p:cNvSpPr txBox="1"/>
          <p:nvPr>
            <p:ph type="title"/>
          </p:nvPr>
        </p:nvSpPr>
        <p:spPr>
          <a:xfrm>
            <a:off x="441600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</a:pPr>
            <a:r>
              <a:rPr b="0" i="0" lang="zh-CN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VARIATION</a:t>
            </a:r>
            <a:endParaRPr b="0" i="0" sz="3500" u="none" cap="none" strike="noStrik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477" name="Google Shape;5477;p752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Variation exists within every population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Variation leads to natural selection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Variation caused by genetic differences (mutations)</a:t>
            </a:r>
            <a:endParaRPr b="0" i="0" sz="24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78" name="Google Shape;5478;p7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571750"/>
            <a:ext cx="3683100" cy="16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9" name="Google Shape;5479;p7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3900" y="2762250"/>
            <a:ext cx="4152900" cy="14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